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686" r:id="rId4"/>
    <p:sldId id="642" r:id="rId5"/>
    <p:sldId id="723" r:id="rId6"/>
    <p:sldId id="724" r:id="rId7"/>
    <p:sldId id="725" r:id="rId8"/>
    <p:sldId id="726" r:id="rId9"/>
    <p:sldId id="303" r:id="rId10"/>
    <p:sldId id="727" r:id="rId11"/>
    <p:sldId id="728" r:id="rId12"/>
    <p:sldId id="730" r:id="rId13"/>
    <p:sldId id="729" r:id="rId14"/>
    <p:sldId id="742" r:id="rId15"/>
    <p:sldId id="764" r:id="rId16"/>
    <p:sldId id="711" r:id="rId17"/>
    <p:sldId id="718" r:id="rId18"/>
    <p:sldId id="687" r:id="rId19"/>
    <p:sldId id="689" r:id="rId20"/>
    <p:sldId id="731" r:id="rId21"/>
    <p:sldId id="714" r:id="rId22"/>
    <p:sldId id="740" r:id="rId23"/>
    <p:sldId id="732" r:id="rId24"/>
    <p:sldId id="734" r:id="rId25"/>
    <p:sldId id="735" r:id="rId26"/>
    <p:sldId id="741" r:id="rId27"/>
    <p:sldId id="698" r:id="rId28"/>
    <p:sldId id="706" r:id="rId29"/>
    <p:sldId id="713" r:id="rId30"/>
    <p:sldId id="738" r:id="rId31"/>
    <p:sldId id="765" r:id="rId32"/>
    <p:sldId id="702" r:id="rId33"/>
    <p:sldId id="288" r:id="rId34"/>
    <p:sldId id="643" r:id="rId35"/>
    <p:sldId id="744" r:id="rId36"/>
    <p:sldId id="743" r:id="rId37"/>
    <p:sldId id="746" r:id="rId38"/>
    <p:sldId id="745" r:id="rId39"/>
    <p:sldId id="644" r:id="rId40"/>
    <p:sldId id="747" r:id="rId41"/>
    <p:sldId id="748" r:id="rId42"/>
    <p:sldId id="749" r:id="rId43"/>
    <p:sldId id="750" r:id="rId44"/>
    <p:sldId id="751" r:id="rId45"/>
    <p:sldId id="752" r:id="rId46"/>
    <p:sldId id="753" r:id="rId47"/>
    <p:sldId id="754" r:id="rId48"/>
    <p:sldId id="755" r:id="rId49"/>
    <p:sldId id="756" r:id="rId50"/>
    <p:sldId id="757" r:id="rId51"/>
    <p:sldId id="758" r:id="rId52"/>
    <p:sldId id="759" r:id="rId53"/>
    <p:sldId id="760" r:id="rId54"/>
    <p:sldId id="761" r:id="rId55"/>
    <p:sldId id="762" r:id="rId56"/>
    <p:sldId id="763" r:id="rId57"/>
    <p:sldId id="30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7"/>
    <p:restoredTop sz="92517"/>
  </p:normalViewPr>
  <p:slideViewPr>
    <p:cSldViewPr snapToGrid="0" snapToObjects="1">
      <p:cViewPr varScale="1">
        <p:scale>
          <a:sx n="137" d="100"/>
          <a:sy n="137" d="100"/>
        </p:scale>
        <p:origin x="27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 fontScale="90000"/>
          </a:bodyPr>
          <a:lstStyle/>
          <a:p>
            <a:r>
              <a:rPr lang="en-US" dirty="0"/>
              <a:t>Capture Methods, </a:t>
            </a:r>
            <a:r>
              <a:rPr lang="en-US" dirty="0" err="1"/>
              <a:t>PoolSeq</a:t>
            </a:r>
            <a:r>
              <a:rPr lang="en-US" dirty="0"/>
              <a:t>, and Low-Coverage Whole Genome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URI 4/10/2019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3"/>
            <a:ext cx="10266137" cy="57022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brief guide to multiple population genomic methods</a:t>
            </a:r>
          </a:p>
          <a:p>
            <a:pPr lvl="1"/>
            <a:r>
              <a:rPr lang="en-US" dirty="0"/>
              <a:t>Targeted Capture Methods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3"/>
            <a:r>
              <a:rPr lang="en-US" dirty="0"/>
              <a:t>Expressed Exome Capture (EecSeq)</a:t>
            </a:r>
          </a:p>
          <a:p>
            <a:pPr lvl="1"/>
            <a:r>
              <a:rPr lang="en-US" dirty="0"/>
              <a:t>Pooled Sequencing (</a:t>
            </a:r>
            <a:r>
              <a:rPr lang="en-US" dirty="0" err="1"/>
              <a:t>PoolSeq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Coverage Whole Genome Sequencing (</a:t>
            </a:r>
            <a:r>
              <a:rPr lang="en-US" dirty="0" err="1"/>
              <a:t>lcWGS</a:t>
            </a:r>
            <a:r>
              <a:rPr lang="en-US" dirty="0"/>
              <a:t>)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pPr lvl="1"/>
            <a:r>
              <a:rPr lang="en-US" sz="2800" dirty="0"/>
              <a:t>EecSeq data</a:t>
            </a:r>
          </a:p>
          <a:p>
            <a:pPr lvl="1"/>
            <a:r>
              <a:rPr lang="en-US" sz="2800" dirty="0" err="1"/>
              <a:t>lcWGS</a:t>
            </a:r>
            <a:r>
              <a:rPr lang="en-US" sz="2800" dirty="0"/>
              <a:t> and genotype-likelihood based analyses</a:t>
            </a:r>
          </a:p>
          <a:p>
            <a:endParaRPr lang="en-US" sz="3200" dirty="0"/>
          </a:p>
          <a:p>
            <a:r>
              <a:rPr lang="en-US" sz="3200" dirty="0"/>
              <a:t>~ 30 mins for 1-on-1 final project consultations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39646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3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BCF85-A005-884F-B987-F493B406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0"/>
          <a:stretch/>
        </p:blipFill>
        <p:spPr>
          <a:xfrm>
            <a:off x="563350" y="572742"/>
            <a:ext cx="10984528" cy="649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AAD4E-23FA-E246-996A-4B95EAA4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/>
          <a:stretch/>
        </p:blipFill>
        <p:spPr>
          <a:xfrm>
            <a:off x="566928" y="576072"/>
            <a:ext cx="10984529" cy="649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1AA69-F88B-654C-8F86-C0C4E4CAD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0"/>
          <a:stretch/>
        </p:blipFill>
        <p:spPr>
          <a:xfrm>
            <a:off x="566927" y="576072"/>
            <a:ext cx="10984529" cy="6492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E4CA4-B431-6C47-9E62-7E4F71F4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20"/>
          <a:stretch/>
        </p:blipFill>
        <p:spPr>
          <a:xfrm>
            <a:off x="-305019" y="584317"/>
            <a:ext cx="95493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5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 novo </a:t>
            </a:r>
            <a:r>
              <a:rPr lang="en-US" dirty="0"/>
              <a:t>assembly?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77A785-FA84-2F47-A50B-7EB9217A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08" y="921893"/>
            <a:ext cx="6941820" cy="5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7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9CAE-F17B-B548-B210-E1D2F83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75" y="1176186"/>
            <a:ext cx="8387030" cy="5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8EAF1-C090-084A-9B95-39599721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77" y="1111423"/>
            <a:ext cx="8201925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ABEBE-DA62-6540-9BB7-EEC1BE4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6" y="1023361"/>
            <a:ext cx="8191983" cy="5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59FF5-E07D-8C4F-8153-915BD55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9" y="984738"/>
            <a:ext cx="911936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F62B8-F585-4546-830F-1044C46D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57" y="1090245"/>
            <a:ext cx="833377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9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20D3E-244E-B747-9739-9068616C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04" y="956766"/>
            <a:ext cx="8405111" cy="55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683A-8FF2-1242-97DB-E7CFD08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43" y="868144"/>
            <a:ext cx="8637741" cy="5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2F64-BF71-4C4A-8090-294B4D77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68" y="961293"/>
            <a:ext cx="8064157" cy="57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DE6D-FB4C-AD47-B787-226A465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" y="979749"/>
            <a:ext cx="8639988" cy="5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94733-451B-C549-98D0-DF281D02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81" y="868809"/>
            <a:ext cx="8004908" cy="56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7530-026F-2145-8799-930ADE73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5" y="1101894"/>
            <a:ext cx="9753600" cy="50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9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B922F-9261-0E4B-89DA-48368ECB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3" y="1134869"/>
            <a:ext cx="6930407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465EF-DDCB-8A49-B7CE-F28A6614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58270" y="1498285"/>
            <a:ext cx="5060029" cy="454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84D8-04AE-0F4A-9E8D-5388B0085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" r="5738"/>
          <a:stretch/>
        </p:blipFill>
        <p:spPr>
          <a:xfrm>
            <a:off x="5191578" y="1792496"/>
            <a:ext cx="5725859" cy="396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64E-BF49-AC4D-808B-A166C561A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" y="2343949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0AC42-1230-3245-81BD-EAA276A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1" y="1175900"/>
            <a:ext cx="89246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0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40" y="1163657"/>
            <a:ext cx="8815754" cy="49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1" t="21730" r="21449" b="2276"/>
          <a:stretch/>
        </p:blipFill>
        <p:spPr>
          <a:xfrm>
            <a:off x="5761241" y="2387610"/>
            <a:ext cx="4938948" cy="365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4645E-03EB-DF4A-8080-18364750A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9" t="21786" r="7302"/>
          <a:stretch/>
        </p:blipFill>
        <p:spPr>
          <a:xfrm>
            <a:off x="58270" y="2489219"/>
            <a:ext cx="4654407" cy="3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effectLst/>
              </a:rPr>
              <a:t>Exercises</a:t>
            </a:r>
          </a:p>
          <a:p>
            <a:pPr lvl="1"/>
            <a:r>
              <a:rPr lang="en-US" sz="3200" dirty="0"/>
              <a:t>Explore some exome capture data</a:t>
            </a:r>
          </a:p>
          <a:p>
            <a:pPr lvl="2"/>
            <a:r>
              <a:rPr lang="en-US" sz="2800" dirty="0"/>
              <a:t>EecSeq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>
              <a:buNone/>
            </a:pPr>
            <a:endParaRPr lang="en-US" sz="3200" dirty="0">
              <a:effectLst/>
            </a:endParaRPr>
          </a:p>
          <a:p>
            <a:pPr lvl="1"/>
            <a:r>
              <a:rPr lang="en-US" sz="3200" dirty="0"/>
              <a:t>PCA with low coverage whole genome sequencing</a:t>
            </a:r>
          </a:p>
          <a:p>
            <a:pPr lvl="2"/>
            <a:r>
              <a:rPr lang="en-US" sz="2800" dirty="0" err="1">
                <a:effectLst/>
              </a:rPr>
              <a:t>PCangsd</a:t>
            </a:r>
            <a:endParaRPr lang="en-US" sz="2800" dirty="0">
              <a:effectLst/>
            </a:endParaRPr>
          </a:p>
          <a:p>
            <a:pPr lvl="2"/>
            <a:r>
              <a:rPr lang="en-US" sz="2800" dirty="0"/>
              <a:t>On repository /Exercises/Week10/</a:t>
            </a:r>
            <a:r>
              <a:rPr lang="en-US" sz="2800" dirty="0" err="1"/>
              <a:t>lcWGS.PCA.md</a:t>
            </a:r>
            <a:endParaRPr lang="en-US" sz="2800" dirty="0">
              <a:effectLst/>
            </a:endParaRPr>
          </a:p>
          <a:p>
            <a:pPr marL="457200" lvl="1" indent="0">
              <a:buNone/>
            </a:pPr>
            <a:endParaRPr lang="en-US" sz="3200" dirty="0">
              <a:effectLst/>
            </a:endParaRPr>
          </a:p>
          <a:p>
            <a:pPr lvl="1"/>
            <a:endParaRPr lang="en-US" sz="3200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2900</TotalTime>
  <Words>905</Words>
  <Application>Microsoft Macintosh PowerPoint</Application>
  <PresentationFormat>Widescreen</PresentationFormat>
  <Paragraphs>249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Avenir Next Condensed Regular</vt:lpstr>
      <vt:lpstr>Calibri</vt:lpstr>
      <vt:lpstr>Calibri Light</vt:lpstr>
      <vt:lpstr>Office Theme</vt:lpstr>
      <vt:lpstr>Capture Methods, PoolSeq, and Low-Coverage Whole Genome Sequencing</vt:lpstr>
      <vt:lpstr>Outline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capture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EecSeq SNPs</vt:lpstr>
      <vt:lpstr>De novo assembly?</vt:lpstr>
      <vt:lpstr>Take home messages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Population genomics with lcWGS</vt:lpstr>
      <vt:lpstr>Population genomics with lcWGS</vt:lpstr>
      <vt:lpstr>Population genomics with lcWGS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230</cp:revision>
  <dcterms:created xsi:type="dcterms:W3CDTF">2016-02-28T10:56:32Z</dcterms:created>
  <dcterms:modified xsi:type="dcterms:W3CDTF">2019-04-10T14:47:59Z</dcterms:modified>
</cp:coreProperties>
</file>